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9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300" r:id="rId19"/>
    <p:sldId id="298" r:id="rId20"/>
    <p:sldId id="299" r:id="rId21"/>
    <p:sldId id="278" r:id="rId22"/>
    <p:sldId id="295" r:id="rId23"/>
    <p:sldId id="279" r:id="rId24"/>
    <p:sldId id="301" r:id="rId25"/>
    <p:sldId id="280" r:id="rId26"/>
    <p:sldId id="281" r:id="rId27"/>
    <p:sldId id="282" r:id="rId28"/>
    <p:sldId id="283" r:id="rId29"/>
    <p:sldId id="284" r:id="rId30"/>
    <p:sldId id="314" r:id="rId31"/>
    <p:sldId id="285" r:id="rId32"/>
    <p:sldId id="286" r:id="rId33"/>
    <p:sldId id="306" r:id="rId34"/>
    <p:sldId id="310" r:id="rId35"/>
    <p:sldId id="287" r:id="rId36"/>
    <p:sldId id="297" r:id="rId37"/>
    <p:sldId id="288" r:id="rId38"/>
    <p:sldId id="289" r:id="rId39"/>
    <p:sldId id="296" r:id="rId40"/>
    <p:sldId id="290" r:id="rId41"/>
    <p:sldId id="304" r:id="rId42"/>
    <p:sldId id="291" r:id="rId43"/>
    <p:sldId id="302" r:id="rId44"/>
    <p:sldId id="303" r:id="rId45"/>
    <p:sldId id="308" r:id="rId46"/>
    <p:sldId id="311" r:id="rId47"/>
    <p:sldId id="292" r:id="rId48"/>
    <p:sldId id="293" r:id="rId49"/>
    <p:sldId id="294" r:id="rId50"/>
    <p:sldId id="312" r:id="rId51"/>
    <p:sldId id="31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B0DDBD4-BAF7-43B2-B970-120E9FEE9DA9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55FD7E8-846E-4413-B060-65EA87B96F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ндрей\Desktop\IMG_1251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6894717" cy="5724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ндрей\Desktop\IMG_1256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7056784" cy="5187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ндрей\Desktop\IMG_1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128792" cy="5043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ндрей\Desktop\IMG_125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768751" cy="5187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ндрей\Desktop\IMG_1255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05678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Терракота</a:t>
            </a:r>
            <a:r>
              <a:rPr lang="ru-RU" sz="3200" dirty="0" smtClean="0"/>
              <a:t> – </a:t>
            </a:r>
            <a:r>
              <a:rPr lang="ru-RU" sz="3200" dirty="0" smtClean="0">
                <a:solidFill>
                  <a:srgbClr val="002060"/>
                </a:solidFill>
              </a:rPr>
              <a:t>разновидность неглазурованной керамики, изделий из железистой глины</a:t>
            </a:r>
            <a:r>
              <a:rPr lang="ru-RU" sz="3200" dirty="0" smtClean="0">
                <a:solidFill>
                  <a:srgbClr val="C00000"/>
                </a:solidFill>
              </a:rPr>
              <a:t>. Такса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ндрей\Desktop\IMG_1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093" y="1524000"/>
            <a:ext cx="712381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Бисквит </a:t>
            </a:r>
            <a:r>
              <a:rPr lang="ru-RU" sz="2800" dirty="0" smtClean="0">
                <a:solidFill>
                  <a:srgbClr val="0070C0"/>
                </a:solidFill>
              </a:rPr>
              <a:t>–</a:t>
            </a:r>
            <a:r>
              <a:rPr lang="ru-RU" sz="2800" dirty="0" smtClean="0">
                <a:solidFill>
                  <a:srgbClr val="002060"/>
                </a:solidFill>
              </a:rPr>
              <a:t>керамическое изделие, подвергшееся только первичному обжигу. </a:t>
            </a:r>
            <a:r>
              <a:rPr lang="ru-RU" sz="2800" dirty="0" smtClean="0">
                <a:solidFill>
                  <a:srgbClr val="C00000"/>
                </a:solidFill>
              </a:rPr>
              <a:t>Французский бульдог.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Андрей\Desktop\скульптура макашиной галины м\IMG_1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084" y="1524000"/>
            <a:ext cx="4223832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Коллекция «Собаки». </a:t>
            </a:r>
            <a:r>
              <a:rPr lang="ru-RU" sz="3200" dirty="0" smtClean="0">
                <a:solidFill>
                  <a:srgbClr val="C00000"/>
                </a:solidFill>
              </a:rPr>
              <a:t>Пудель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ндрей\Desktop\скульптура макашиной галины м\IMG_1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387" y="1524000"/>
            <a:ext cx="352522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«Собаки»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 каждой фигурке мастер старается проявить характерную позу собаки, запечатлеть особенности породы. Белый </a:t>
            </a:r>
            <a:r>
              <a:rPr lang="ru-RU" dirty="0" smtClean="0">
                <a:solidFill>
                  <a:srgbClr val="C00000"/>
                </a:solidFill>
              </a:rPr>
              <a:t>бисквит</a:t>
            </a:r>
            <a:r>
              <a:rPr lang="ru-RU" dirty="0" smtClean="0">
                <a:solidFill>
                  <a:srgbClr val="002060"/>
                </a:solidFill>
              </a:rPr>
              <a:t> передает фактуру гладкой шерсти, грубый </a:t>
            </a:r>
            <a:r>
              <a:rPr lang="ru-RU" dirty="0" smtClean="0">
                <a:solidFill>
                  <a:srgbClr val="C00000"/>
                </a:solidFill>
              </a:rPr>
              <a:t>шамот</a:t>
            </a:r>
            <a:r>
              <a:rPr lang="ru-RU" dirty="0" smtClean="0">
                <a:solidFill>
                  <a:srgbClr val="002060"/>
                </a:solidFill>
              </a:rPr>
              <a:t> –  помог воссоздать упругие завитки шерсти у пуделя и терьера.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Шамот</a:t>
            </a:r>
            <a:r>
              <a:rPr lang="ru-RU" dirty="0" smtClean="0">
                <a:solidFill>
                  <a:srgbClr val="002060"/>
                </a:solidFill>
              </a:rPr>
              <a:t> — огнеупорная глина, каолин, обожжённые до потери пластичности, удаления химически связанной воды и доведённая до некоторой степени спекания.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52400"/>
            <a:ext cx="7787208" cy="396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Кувшин </a:t>
            </a:r>
            <a:r>
              <a:rPr lang="ru-RU" dirty="0" smtClean="0">
                <a:solidFill>
                  <a:srgbClr val="002060"/>
                </a:solidFill>
              </a:rPr>
              <a:t>«Вожатый с медведем»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Андрей\Desktop\скульптура макашиной галины м\IMG_1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5359" y="1524000"/>
            <a:ext cx="385328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IMG_1251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6352" y="1524000"/>
            <a:ext cx="7911296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Малая пластика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Особое место занимает среди бытовых изделий кувшин «Вожатый с медведем», выполненный в 1974 году. Усложненная форма сосуда и превращение его в сказочную объемную фигуру, тематически сближает этот кувшин с традиционной </a:t>
            </a:r>
            <a:r>
              <a:rPr lang="ru-RU" dirty="0" err="1" smtClean="0">
                <a:solidFill>
                  <a:srgbClr val="002060"/>
                </a:solidFill>
              </a:rPr>
              <a:t>скопинской</a:t>
            </a:r>
            <a:r>
              <a:rPr lang="ru-RU" dirty="0" smtClean="0">
                <a:solidFill>
                  <a:srgbClr val="002060"/>
                </a:solidFill>
              </a:rPr>
              <a:t> керамикой.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Рюмочки у персонажей подчеркивают бытовую роль кувшина – в него можно налить квас или морс, а керамика долго будет сохранять температуру напитка в жару.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Ярмарочный сюжет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«Зоосад».</a:t>
            </a:r>
            <a:r>
              <a:rPr lang="ru-RU" dirty="0" smtClean="0">
                <a:solidFill>
                  <a:srgbClr val="002060"/>
                </a:solidFill>
              </a:rPr>
              <a:t> Гималайский медведь.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466" y="1524000"/>
            <a:ext cx="568906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Керамическая глазурь – это непроницаемый слой или покрытие из стекловидного вещества, которое сплавлено с керамическим телом путем обжига.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300-538 гг. (в период </a:t>
            </a:r>
            <a:r>
              <a:rPr lang="ru-RU" dirty="0" err="1" smtClean="0">
                <a:solidFill>
                  <a:srgbClr val="002060"/>
                </a:solidFill>
              </a:rPr>
              <a:t>Кофуна</a:t>
            </a:r>
            <a:r>
              <a:rPr lang="ru-RU" dirty="0" smtClean="0">
                <a:solidFill>
                  <a:srgbClr val="002060"/>
                </a:solidFill>
              </a:rPr>
              <a:t>) в Японии посуду украшали зеленоватой глазурью из натурального ясеня.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 552 по 794 гг. н.э. появились глазури разных цветов.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Глазурованная керамика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«Зоосад».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Андрей\Desktop\скульптура макашиной галины м\IMG_1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317" y="1524000"/>
            <a:ext cx="602136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 этой коллекции представлены животные, которые, обыкновенно, встречаются нам только в зоопарках. Галина Михайловна много работала с натуры, изучая пластику зверей в Новосибирском и Московском зоопарках.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 многими животными она была знакома «поколениями» – знала, кто из них живет парами, когда у животных рождалось потомство, наблюдала, как эти зверята подрастают и сами становятся взрослыми особями.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smtClean="0">
                <a:solidFill>
                  <a:srgbClr val="C00000"/>
                </a:solidFill>
              </a:rPr>
              <a:t>Зоосад. </a:t>
            </a:r>
            <a:r>
              <a:rPr lang="ru-RU" dirty="0" smtClean="0">
                <a:solidFill>
                  <a:srgbClr val="002060"/>
                </a:solidFill>
              </a:rPr>
              <a:t>Пленники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«Зоосад».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Андрей\Desktop\скульптура макашиной галины м\IMG_1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4290"/>
            <a:ext cx="8229600" cy="3731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«Зоосад»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Андрей\Desktop\скульптура макашиной галины м\IMG_1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2789" y="1524000"/>
            <a:ext cx="4518422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«Зоосад»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Андрей\Desktop\IMG_1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878" y="1524000"/>
            <a:ext cx="359424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«Зоосад»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Андрей\Desktop\скульптура макашиной галины м\IMG_1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0" y="1524000"/>
            <a:ext cx="755726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«Зоосад»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Андрей\Desktop\скульптура макашиной галины м\IMG_1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ндрей\Desktop\IMG_1254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272808" cy="525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Как скульптор – анималист, Галина Михайловна транслирует эту тему от человеческой любви в изображения животного мира.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 этом мастерство позволяет представить все разнообразие скульптурной пластики и возможных техник и материалов.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Фигура матери и ребенка «Вечер», статуэтка лани, кормящей своего олененка, «Мама Яка» со своим детенышем – символы матери и дитя. А вот медведица с медвежатами – образец стилизованной работы, где персонажам приданы несколько утрированные, сказочные черты. 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Особое место в творчестве  занимает  тема </a:t>
            </a:r>
            <a:r>
              <a:rPr lang="ru-RU" dirty="0" smtClean="0">
                <a:solidFill>
                  <a:srgbClr val="C00000"/>
                </a:solidFill>
              </a:rPr>
              <a:t>материнство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«Материнство»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Андрей\Desktop\скульптура макашиной галины м\IMG_1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945" y="1524000"/>
            <a:ext cx="430410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«Материнство»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Андрей\Desktop\скульптура макашиной галины м\IMG_1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128" y="1524000"/>
            <a:ext cx="665774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«Лань  с  олененком»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Андрей\Desktop\IMG_1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55" y="1524000"/>
            <a:ext cx="492749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«Материнство»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Андрей\Desktop\скульптура макашиной галины м\IMG_1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223" y="1524000"/>
            <a:ext cx="505955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«Интерьер»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ндрей\Desktop\скульптура макашиной галины м\IMG_1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7572"/>
            <a:ext cx="8229600" cy="4564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Фая́нс</a:t>
            </a:r>
            <a:r>
              <a:rPr lang="ru-RU" dirty="0" smtClean="0">
                <a:solidFill>
                  <a:srgbClr val="002060"/>
                </a:solidFill>
              </a:rPr>
              <a:t> — керамические изделия, имеющие плотный мелкопористый черепок, покрытые прозрачной или глухой глазурью. Для изготовления фаянса применяются те же материалы, что и для производства фарфора, и сходная технология. Высшим сортом фаянса считается Опак (грубый сорт фаянса). Близкие к фаянсу изделия изготовлялись в </a:t>
            </a:r>
            <a:r>
              <a:rPr lang="ru-RU" u="sng" dirty="0" smtClean="0">
                <a:solidFill>
                  <a:srgbClr val="7030A0"/>
                </a:solidFill>
              </a:rPr>
              <a:t>Древнем Египте и Китае </a:t>
            </a:r>
            <a:r>
              <a:rPr lang="ru-RU" dirty="0" smtClean="0">
                <a:solidFill>
                  <a:srgbClr val="7030A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IV—V вв., позднее — в </a:t>
            </a:r>
            <a:r>
              <a:rPr lang="ru-RU" dirty="0" smtClean="0">
                <a:solidFill>
                  <a:srgbClr val="C00000"/>
                </a:solidFill>
              </a:rPr>
              <a:t>Иране, Корее и Японии</a:t>
            </a:r>
            <a:r>
              <a:rPr lang="ru-RU" dirty="0" smtClean="0">
                <a:solidFill>
                  <a:srgbClr val="002060"/>
                </a:solidFill>
              </a:rPr>
              <a:t> в XI—XIII вв.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Девушки в цветных сарафанах.</a:t>
            </a:r>
            <a:r>
              <a:rPr lang="ru-RU" dirty="0" smtClean="0">
                <a:solidFill>
                  <a:srgbClr val="7030A0"/>
                </a:solidFill>
              </a:rPr>
              <a:t> Фаянс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«Интерьер»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Андрей\Desktop\скульптура макашиной галины м\IMG_1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«Интерьер»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ндрей\Desktop\скульптура макашиной галины м\IMG_1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Своеобразием отличается нанесение жидкой краски – ангобов.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Ангоб – тонкий слой сырой белой или цветной глины, который наносят до обжига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Их просто выливают на поверхность каплями.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Эта техника называется – поливная керамика.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Поливная керамика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ндрей\Desktop\IMG_125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73" y="1524000"/>
            <a:ext cx="811205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«Стилизация»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Андрей\Desktop\скульптура макашиной галины м\IMG_1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983" y="1524000"/>
            <a:ext cx="538203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Работая с керамикой, Галина </a:t>
            </a:r>
            <a:r>
              <a:rPr lang="ru-RU" dirty="0" err="1" smtClean="0">
                <a:solidFill>
                  <a:srgbClr val="002060"/>
                </a:solidFill>
              </a:rPr>
              <a:t>Макашина</a:t>
            </a:r>
            <a:r>
              <a:rPr lang="ru-RU" dirty="0" smtClean="0">
                <a:solidFill>
                  <a:srgbClr val="002060"/>
                </a:solidFill>
              </a:rPr>
              <a:t> постоянно вела творческий поиск новых форм. Ее вдохновляли примеры работы </a:t>
            </a:r>
            <a:r>
              <a:rPr lang="ru-RU" dirty="0" smtClean="0">
                <a:solidFill>
                  <a:srgbClr val="002060"/>
                </a:solidFill>
              </a:rPr>
              <a:t>мастеров </a:t>
            </a:r>
            <a:r>
              <a:rPr lang="ru-RU" dirty="0" smtClean="0">
                <a:solidFill>
                  <a:srgbClr val="002060"/>
                </a:solidFill>
              </a:rPr>
              <a:t>Крайнего Севера.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Алтайскую «</a:t>
            </a:r>
            <a:r>
              <a:rPr lang="ru-RU" dirty="0" err="1" smtClean="0">
                <a:solidFill>
                  <a:srgbClr val="002060"/>
                </a:solidFill>
              </a:rPr>
              <a:t>Пазырыкскую</a:t>
            </a:r>
            <a:r>
              <a:rPr lang="ru-RU" dirty="0" smtClean="0">
                <a:solidFill>
                  <a:srgbClr val="002060"/>
                </a:solidFill>
              </a:rPr>
              <a:t> культуру» археологи открыли для мира в 1930-х годах. Реалистичные фигурки животных и птиц из алтайских курганов, выполненные в скифо-сибирском зверином стиле, дали автору возможность стилизовать под «</a:t>
            </a:r>
            <a:r>
              <a:rPr lang="ru-RU" dirty="0" err="1" smtClean="0">
                <a:solidFill>
                  <a:srgbClr val="002060"/>
                </a:solidFill>
              </a:rPr>
              <a:t>Пазырык</a:t>
            </a:r>
            <a:r>
              <a:rPr lang="ru-RU" dirty="0" smtClean="0">
                <a:solidFill>
                  <a:srgbClr val="002060"/>
                </a:solidFill>
              </a:rPr>
              <a:t>» фигурку воющего волка.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Поиск новых форм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«Стилизация»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Андрей\Desktop\скульптура макашиной галины м\IMG_1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359" y="1524000"/>
            <a:ext cx="4715282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«Хранительница огня»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ндрей\Desktop\IMG_1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462" y="1524000"/>
            <a:ext cx="310107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Искусство северных народов отразилось в подсвечнике </a:t>
            </a:r>
            <a:r>
              <a:rPr lang="ru-RU" dirty="0" smtClean="0">
                <a:solidFill>
                  <a:srgbClr val="C00000"/>
                </a:solidFill>
              </a:rPr>
              <a:t>«Хранительница огня» </a:t>
            </a:r>
            <a:r>
              <a:rPr lang="ru-RU" dirty="0" smtClean="0">
                <a:solidFill>
                  <a:srgbClr val="002060"/>
                </a:solidFill>
              </a:rPr>
              <a:t>и фигурке северного оленя.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Олень покрыт глазурью так необычно, что кажется реально занесенным снегом.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Мотивы Крайнего Севера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«Декоративно-прикладное искусство» </a:t>
            </a:r>
            <a:r>
              <a:rPr lang="ru-RU" dirty="0" smtClean="0">
                <a:solidFill>
                  <a:srgbClr val="002060"/>
                </a:solidFill>
              </a:rPr>
              <a:t>, ваза </a:t>
            </a:r>
            <a:r>
              <a:rPr lang="ru-RU" dirty="0" smtClean="0">
                <a:solidFill>
                  <a:srgbClr val="C00000"/>
                </a:solidFill>
              </a:rPr>
              <a:t>«Жар-Птица»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ндрей\Desktop\IMG_129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115" y="1524000"/>
            <a:ext cx="508177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72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Ваза для фруктов «Жар-Птица» (1969 г.)обыгрывает тему ковша – братины в форме птичьей фигурки. Такие «птицы», на древних пирах, передавались по кругу, создавая у сидящих за столом людей чувство братского единства. Хвост Жар – Птицы окрашен ярким цветным узором, выполненным в любимой автором технике поливы.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Ковш-птица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«Стилизация»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7" name="Picture 3" descr="C:\Users\Андрей\Desktop\скульптура макашиной галины м\IMG_1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65684"/>
            <a:ext cx="8229600" cy="4288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«Стилизация»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Андрей\Desktop\скульптура макашиной галины м\IMG_1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91302"/>
            <a:ext cx="8229600" cy="4437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</a:t>
            </a:r>
            <a:r>
              <a:rPr lang="ru-RU" dirty="0" smtClean="0">
                <a:solidFill>
                  <a:srgbClr val="C00000"/>
                </a:solidFill>
              </a:rPr>
              <a:t>«Стилизация»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Андрей\Desktop\скульптура макашиной галины м\IMG_1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ндрей\Desktop\IMG_1253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84076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Декоративная голова льва открывает еще одну грань творчества </a:t>
            </a:r>
            <a:r>
              <a:rPr lang="ru-RU" dirty="0" err="1" smtClean="0">
                <a:solidFill>
                  <a:srgbClr val="002060"/>
                </a:solidFill>
              </a:rPr>
              <a:t>Макашиной</a:t>
            </a:r>
            <a:r>
              <a:rPr lang="ru-RU" dirty="0" smtClean="0">
                <a:solidFill>
                  <a:srgbClr val="002060"/>
                </a:solidFill>
              </a:rPr>
              <a:t> – изящная стилизация реального образа, в декоративный, но не доходящий до полной абстракции предмет.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Голова выполнена в сложной технике восстановительного обжига – уже расписанную глазурью и обожженную керамику снова помещают в печь на высокие температуры.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Стилизация реального образа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Здвинский</a:t>
            </a:r>
            <a:r>
              <a:rPr lang="ru-RU" b="1" dirty="0" smtClean="0">
                <a:solidFill>
                  <a:srgbClr val="002060"/>
                </a:solidFill>
              </a:rPr>
              <a:t> районный музей</a:t>
            </a:r>
            <a:r>
              <a:rPr lang="ru-RU" dirty="0" smtClean="0">
                <a:solidFill>
                  <a:srgbClr val="002060"/>
                </a:solidFill>
              </a:rPr>
              <a:t> приглашает посетить уникальную выставку новосибирской художницы и скульптора </a:t>
            </a:r>
            <a:r>
              <a:rPr lang="ru-RU" b="1" dirty="0" smtClean="0">
                <a:solidFill>
                  <a:srgbClr val="002060"/>
                </a:solidFill>
              </a:rPr>
              <a:t>Галины </a:t>
            </a:r>
            <a:r>
              <a:rPr lang="ru-RU" b="1" dirty="0" err="1" smtClean="0">
                <a:solidFill>
                  <a:srgbClr val="002060"/>
                </a:solidFill>
              </a:rPr>
              <a:t>Макашиной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«Живая керамика».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u="sng" dirty="0" smtClean="0">
                <a:solidFill>
                  <a:srgbClr val="002060"/>
                </a:solidFill>
              </a:rPr>
              <a:t>Выставка будет действовать</a:t>
            </a:r>
            <a:r>
              <a:rPr lang="ru-RU" dirty="0" smtClean="0">
                <a:solidFill>
                  <a:srgbClr val="002060"/>
                </a:solidFill>
              </a:rPr>
              <a:t> с 07.09.-.01.11. </a:t>
            </a:r>
            <a:r>
              <a:rPr lang="ru-RU" u="sng" dirty="0" smtClean="0">
                <a:solidFill>
                  <a:srgbClr val="002060"/>
                </a:solidFill>
              </a:rPr>
              <a:t>с Пн.-Пт.,</a:t>
            </a:r>
            <a:r>
              <a:rPr lang="ru-RU" dirty="0" smtClean="0">
                <a:solidFill>
                  <a:srgbClr val="002060"/>
                </a:solidFill>
              </a:rPr>
              <a:t> с 9.00 – 17.00 ч.</a:t>
            </a:r>
          </a:p>
          <a:p>
            <a:r>
              <a:rPr lang="ru-RU" u="sng" dirty="0" smtClean="0">
                <a:solidFill>
                  <a:srgbClr val="002060"/>
                </a:solidFill>
              </a:rPr>
              <a:t>Контактный телефон</a:t>
            </a:r>
            <a:r>
              <a:rPr lang="ru-RU" dirty="0" smtClean="0">
                <a:solidFill>
                  <a:srgbClr val="002060"/>
                </a:solidFill>
              </a:rPr>
              <a:t>: 21-961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Музей приглашает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ндрей\Desktop\IMG_125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488832" cy="4971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ндрей\Desktop\IMG_1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92696"/>
            <a:ext cx="6696744" cy="5403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ндрей\Desktop\IMG_1252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548680"/>
            <a:ext cx="734481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Андрей\Desktop\IMG_125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416824" cy="4755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1246</TotalTime>
  <Words>815</Words>
  <Application>Microsoft Office PowerPoint</Application>
  <PresentationFormat>Экран (4:3)</PresentationFormat>
  <Paragraphs>66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Бумажная</vt:lpstr>
      <vt:lpstr>Слайд 1</vt:lpstr>
      <vt:lpstr>Малая пластика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Терракота – разновидность неглазурованной керамики, изделий из железистой глины. Такса</vt:lpstr>
      <vt:lpstr>Бисквит –керамическое изделие, подвергшееся только первичному обжигу. Французский бульдог.</vt:lpstr>
      <vt:lpstr>Коллекция «Собаки». Пудель</vt:lpstr>
      <vt:lpstr>Коллекция «Собаки»</vt:lpstr>
      <vt:lpstr>Слайд 18</vt:lpstr>
      <vt:lpstr>Кувшин «Вожатый с медведем»</vt:lpstr>
      <vt:lpstr>Ярмарочный сюжет</vt:lpstr>
      <vt:lpstr>Коллекция «Зоосад». Гималайский медведь.</vt:lpstr>
      <vt:lpstr>Глазурованная керамика</vt:lpstr>
      <vt:lpstr>Коллекция «Зоосад».</vt:lpstr>
      <vt:lpstr>«Зоосад. Пленники»</vt:lpstr>
      <vt:lpstr>Коллекция «Зоосад».</vt:lpstr>
      <vt:lpstr>Коллекция «Зоосад»</vt:lpstr>
      <vt:lpstr>Коллекция «Зоосад»</vt:lpstr>
      <vt:lpstr>Коллекция «Зоосад»</vt:lpstr>
      <vt:lpstr>Коллекция «Зоосад»</vt:lpstr>
      <vt:lpstr>Особое место в творчестве  занимает  тема материнство</vt:lpstr>
      <vt:lpstr>Коллекция «Материнство»</vt:lpstr>
      <vt:lpstr>Коллекция «Материнство»</vt:lpstr>
      <vt:lpstr>«Лань  с  олененком»</vt:lpstr>
      <vt:lpstr>Коллекция «Материнство»</vt:lpstr>
      <vt:lpstr>Коллекция «Интерьер»</vt:lpstr>
      <vt:lpstr>Девушки в цветных сарафанах. Фаянс </vt:lpstr>
      <vt:lpstr>Коллекция «Интерьер»</vt:lpstr>
      <vt:lpstr>Коллекция «Интерьер»</vt:lpstr>
      <vt:lpstr>Поливная керамика</vt:lpstr>
      <vt:lpstr>Коллекция «Стилизация»</vt:lpstr>
      <vt:lpstr>Поиск новых форм</vt:lpstr>
      <vt:lpstr>Коллекция «Стилизация»</vt:lpstr>
      <vt:lpstr>«Хранительница огня»</vt:lpstr>
      <vt:lpstr>Мотивы Крайнего Севера</vt:lpstr>
      <vt:lpstr>Коллекция «Декоративно-прикладное искусство» , ваза «Жар-Птица»</vt:lpstr>
      <vt:lpstr>Ковш-птица</vt:lpstr>
      <vt:lpstr>Коллекция «Стилизация»</vt:lpstr>
      <vt:lpstr>Коллекция «Стилизация»</vt:lpstr>
      <vt:lpstr>Коллекция «Стилизация»</vt:lpstr>
      <vt:lpstr>Стилизация реального образа</vt:lpstr>
      <vt:lpstr>Музей приглашает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Admin</cp:lastModifiedBy>
  <cp:revision>121</cp:revision>
  <dcterms:created xsi:type="dcterms:W3CDTF">2020-09-08T04:06:19Z</dcterms:created>
  <dcterms:modified xsi:type="dcterms:W3CDTF">2020-09-17T08:30:53Z</dcterms:modified>
</cp:coreProperties>
</file>