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E03F29C-E3E4-4180-AA1C-78B39887C71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C50D108-9A57-4F1B-9660-FB105324A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928794" y="285728"/>
            <a:ext cx="524246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МУНИЦИПАЛЬНОЕ КАЗЕННОЕ УЧРЕЖДЕНИЕ КУЛЬТУРЫ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«ЗДВИНСКИЙ РАЙОННЫЙ МУЗЕЙ БОЕВОЙ И ТРУДОВОЙ СЛАВЫ»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IMG_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736"/>
            <a:ext cx="54102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2844" y="214290"/>
            <a:ext cx="878687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музее   неплохая нумизматическая коллекция , фалеристики, оружия со времен гражданской и В.О.войны ,интересна и самобытна коллекция прикладного искусства быта и этнографии .Музейные собрания ежегодно пополняются 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D:\МУЗЕЙ\Рабочий стол\Мои рисунки\новый музей\IMG_08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643866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МУЗЕЙ\Рабочий стол\Мои рисунки\новый музей\день музеев2011\IMG_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429156" cy="3214710"/>
          </a:xfrm>
          <a:prstGeom prst="rect">
            <a:avLst/>
          </a:prstGeom>
          <a:noFill/>
        </p:spPr>
      </p:pic>
      <p:pic>
        <p:nvPicPr>
          <p:cNvPr id="4" name="Рисунок 3" descr="D:\МУЗЕЙ\Рабочий стол\Мои рисунки\новый музей\день музеев2011\IMG_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14686"/>
            <a:ext cx="4572032" cy="320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день музеев2011\IMG_00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64347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день музеев2011\IMG_0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143249"/>
            <a:ext cx="492017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день музеев2011\IMG_00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85778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УЗЕЙ\Рабочий стол\Мои рисунки\новый музей\день музеев2011\IMG_00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3936104" cy="4963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лето2011\IMG_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64347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лето2011\IMG_00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214686"/>
            <a:ext cx="4810959" cy="339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5005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IMG_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496"/>
            <a:ext cx="4714908" cy="35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581728" cy="305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IMG_00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286124"/>
            <a:ext cx="5023930" cy="334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907199" cy="327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IMG_0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357562"/>
            <a:ext cx="5013564" cy="322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71530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1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8680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357166"/>
            <a:ext cx="850112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История образования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Здвинского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районного музея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Здвинский районный музей боевой и трудовой славы ,образован в соответствии с решением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Здвинского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райисполкома от 7 июля 1972 года №167 .Вначале музей располагался в одной из комнат РДК ,а 8 мая 1991 года был торжественно открыт в нынешнем здании. С 2005года музей имеет статус юридического лица и называется: Муниципальное учреждение культуры Здвинский районный музей боевой и трудовой славы. С 2011 года переименован  в «Муниципальное казенное учреждение культуры Здвинский районный музей боевой и трудовой славы » , в соответствии с Постановлением администрации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Здвинского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сельсовета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Здвинского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Новосибирской области от 25.10.2011года № 90 «О создании муниципальных казенных учреждений культуры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Здвинского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сельсовета путем изменения типа существующих муниципальных учреждений культуры 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7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64386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7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416763" cy="331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IMG_08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4394269" cy="340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Рабочий стол\Мои рисунки\новый музей\IMG_08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491004" cy="336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УЗЕЙ\Рабочий стол\Мои рисунки\новый музей\IMG_01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357562"/>
            <a:ext cx="4878016" cy="325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31382"/>
          </a:xfrm>
        </p:spPr>
        <p:txBody>
          <a:bodyPr/>
          <a:lstStyle/>
          <a:p>
            <a:pPr algn="ctr"/>
            <a:r>
              <a:rPr lang="ru-RU" sz="8000" i="1" dirty="0" smtClean="0"/>
              <a:t> ДОБРО       ПОЖАЛОВАТЬ </a:t>
            </a:r>
            <a:br>
              <a:rPr lang="ru-RU" sz="8000" i="1" dirty="0" smtClean="0"/>
            </a:br>
            <a:r>
              <a:rPr lang="ru-RU" sz="8000" i="1" dirty="0" smtClean="0"/>
              <a:t> В МУЗЕЙ!</a:t>
            </a:r>
            <a:endParaRPr lang="ru-RU" sz="8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Общая площадь музея 150кв.м.,  имеется 3 экскурсионных зала .Первый посвящен  истории образования поселения с 1773 года и по настоящее время  жизни района в годы Великой Отечественной войны ,труженикам тыла . </a:t>
            </a:r>
          </a:p>
        </p:txBody>
      </p:sp>
      <p:pic>
        <p:nvPicPr>
          <p:cNvPr id="45057" name="Picture 1" descr="IMG_0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3"/>
            <a:ext cx="3643338" cy="242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IMG_0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47574"/>
            <a:ext cx="3733798" cy="248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IMG_0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14818"/>
            <a:ext cx="374165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IMG_01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3786214" cy="253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 втором зале –экспозиции природы и животного мира родного края крестьянского быта .</a:t>
            </a:r>
          </a:p>
        </p:txBody>
      </p:sp>
      <p:pic>
        <p:nvPicPr>
          <p:cNvPr id="44033" name="Picture 1" descr="IMG_0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4861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IMG_0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14818"/>
            <a:ext cx="35909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IMG_00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28736"/>
            <a:ext cx="35909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IMG_01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3"/>
            <a:ext cx="3714776" cy="24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36" y="285728"/>
            <a:ext cx="410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Третий зал –</a:t>
            </a:r>
            <a:r>
              <a:rPr lang="ru-RU" dirty="0" err="1"/>
              <a:t>выставочно</a:t>
            </a:r>
            <a:r>
              <a:rPr lang="ru-RU" dirty="0"/>
              <a:t> –лекционный .</a:t>
            </a:r>
          </a:p>
        </p:txBody>
      </p:sp>
      <p:pic>
        <p:nvPicPr>
          <p:cNvPr id="43009" name="Picture 1" descr="IMG_00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714356"/>
            <a:ext cx="384930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IMG_0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14356"/>
            <a:ext cx="39624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IMG_03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14818"/>
            <a:ext cx="4000528" cy="2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IMG_03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143380"/>
            <a:ext cx="42767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42844" y="142852"/>
            <a:ext cx="88583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среднем в год музей посещает  около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70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00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 и более ,около90% из них –молодежь и дети . Информация  для посетителей различная ,зависит от возраста интересов и любознательности  ,экскурсии и лекции обзорные и тематические проводятся по всем экспозициям музея .Музей организует выставки из собственных фондов ,тематические ,коллекционные. Традиционными стали выставки и мероприятия к памятным датам ,в том числе ко дню Победы , дню музеев и т.д.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9 мая 2011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34861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IMG_07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3548057" cy="238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IMG_0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4357694"/>
            <a:ext cx="343306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IMG_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357694"/>
            <a:ext cx="3405182" cy="226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85720" y="142852"/>
            <a:ext cx="86439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Фонды музея в настоящее время насчитывают  основной -чуть более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3600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единиц ,вспомогательный 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1560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единиц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последние годы идет повышение интереса к древней истории . В Здвинском районе открыт уникальный памятник  переходного времени от бронзового века к железному –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Чича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-1. В 1979 году на городище были произведены первые раскопки ,которые дали прекрасные результаты .В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2000году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было решено продолжить раскопки этого замечательного памятника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МУЗЕЙ\Рабочий стол\Мои рисунки\новый музей\IMG_0848 - копия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67448"/>
            <a:ext cx="6429420" cy="386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85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Вместе с археологами и геофизиками из германского археологического института было проведено геофизическое обследование территории городища и соседних с ним площадей . То что открылось перед археологами ,просто таки шокировало специалистов Приборы зафиксировали около сотни домов ,сложенную и очень мощную систему оборонительных сооружений .Все эти сооружения расположены на огромной территории ,более 30 га</a:t>
            </a:r>
            <a:r>
              <a:rPr lang="ru-RU" dirty="0" smtClean="0"/>
              <a:t>. Сегодня </a:t>
            </a:r>
            <a:r>
              <a:rPr lang="ru-RU" dirty="0"/>
              <a:t>уже можно сказать ,что памятник принадлежал носителям </a:t>
            </a:r>
            <a:r>
              <a:rPr lang="ru-RU" dirty="0" err="1"/>
              <a:t>позднеирменской</a:t>
            </a:r>
            <a:r>
              <a:rPr lang="ru-RU" dirty="0"/>
              <a:t> культуры ,обладающим характерным для переходного времени инвентарем ,специфическим керамическим комплексом .</a:t>
            </a:r>
          </a:p>
        </p:txBody>
      </p:sp>
      <p:pic>
        <p:nvPicPr>
          <p:cNvPr id="1026" name="Picture 2" descr="D:\МУЗЕЙ\Рабочий стол\Мои рисунки\новый музей\IMG_084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643182"/>
            <a:ext cx="5049837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g8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9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123</TotalTime>
  <Words>451</Words>
  <Application>Microsoft Office PowerPoint</Application>
  <PresentationFormat>Экран (4:3)</PresentationFormat>
  <Paragraphs>13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ДОБРО       ПОЖАЛОВАТЬ   В МУЗЕЙ!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14</cp:revision>
  <dcterms:created xsi:type="dcterms:W3CDTF">2012-12-14T20:00:35Z</dcterms:created>
  <dcterms:modified xsi:type="dcterms:W3CDTF">2018-04-23T07:15:42Z</dcterms:modified>
</cp:coreProperties>
</file>